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1" r:id="rId13"/>
    <p:sldId id="270" r:id="rId14"/>
    <p:sldId id="281" r:id="rId15"/>
    <p:sldId id="280" r:id="rId16"/>
    <p:sldId id="279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A2E86-758A-474C-81A2-AB568C8B5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62259B-057F-4D4A-9BF8-EF3E42BE6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3C7C3-854F-44C4-A7E2-C78873A6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1CF475-5479-497E-A693-B75247DC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71D2D0-E1C8-4DFE-890A-9EF84C14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9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D1B6E-C831-4900-9369-E8BAC5ED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B0E6A2-E129-4615-8FB1-BBA4A3130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EB9688-B753-4744-A9B9-A982477A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3F9F56-95E5-4CC0-8BB6-96FA707C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651CAD-269F-4320-A2ED-4A1B7694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65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DECB461-50ED-44B2-B122-336DE8FF6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EF3A48-F83F-4A51-B3E6-DADE02AC1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2672F-E1BD-4A10-9BAE-08CAA1C8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F42543-39F6-4E14-8A9A-641B17B3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9B7EF-D9D3-46E0-8610-75B9EDD1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2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40FEC-C8D4-44DD-A436-B53CD5C7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ABBDF0-06D1-4373-87CB-1E6421583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8496E8-447C-41FA-B8CA-3EEEB481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394B00-AEAA-48DC-83C7-6BCC1594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F5F114-A8C3-4715-8514-21134398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53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541E2-31F6-4FB7-9FBF-7C264960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6EF074-17B6-4E84-89B5-B3F641C32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42651-4512-4104-8C79-0561B4523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696FAB-C2BC-4CA9-8E6B-B98A48DC1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B71E83-6C76-4900-BB2B-39F1311B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25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9EFB7-F931-4418-AD96-239F1212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BA6E46-7753-429D-B84D-71E393DE8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E406C9-9318-477D-93ED-A0C322937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BD2F66-49DA-4E14-9CB5-3453D899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D64D26-8EAB-44E6-B824-B4DF82B7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05434E-6694-4EDB-8BFD-0923766F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49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4893A-9F93-4797-9244-510CB224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9C558F-70E2-454D-90BC-E0B7824D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3BF1F2-B00E-4367-B8C4-9C0454E50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C920ADB-6175-484F-B77D-0593EE92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81289F-6F55-4ED0-B14C-13B3BFC27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0E48A7-37EC-4724-9B98-AE1FE57A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1A996C-05FB-46D0-9B5C-6560A715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A751C3-81E1-4063-B493-FC9BE199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3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28CF1-0BC3-4C03-830E-7BBC2146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0C9D6-C726-4CD4-AB96-09B95654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B336CD-27F5-4B39-8BA3-D7BA8A31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B25065-5679-4C91-84CA-793EA5FA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11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BC269C-A8BE-4684-946F-91ACA418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1A846A-B445-4A78-8083-6E6AE373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2915A6-B276-47B3-BD84-DBEDE7F4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2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74404-BA6C-41D8-B788-A1E3287F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17FFD-DD26-4098-B10C-F1421E315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EC3017-544E-4100-9512-366ED4921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2C87C9-F5DD-420C-AA96-DFA530CA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4F860-B1F9-4764-89DC-6663344E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F2577A-4BB3-4F6D-B051-4B76D4F3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19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2AC8F-F183-4193-90B0-5430EB2A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19F413-3F05-4471-9958-34F29BD4A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CDA4CA-AF0B-40DA-B641-FACB1B823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C547FF-1DE5-4C01-964C-7544F401F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3DC730-65B0-489B-988E-C00E1248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2C8AFA-8CA0-410D-B32C-091836AA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19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9000">
              <a:schemeClr val="accent5">
                <a:lumMod val="0"/>
                <a:lumOff val="100000"/>
              </a:schemeClr>
            </a:gs>
            <a:gs pos="100000">
              <a:schemeClr val="accent5">
                <a:alpha val="91000"/>
                <a:lumMod val="95000"/>
                <a:lumOff val="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426685-2219-4FBB-8AA1-3AE9E928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616A03-8749-408C-901F-099C581D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F8B2B8-3629-4840-97B7-F67D19296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1B57-A05E-403F-85C4-BF7F44088B08}" type="datetimeFigureOut">
              <a:rPr lang="de-DE" smtClean="0"/>
              <a:t>28.02.2020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E77018-1B34-4A28-A472-0314BA99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E03314-6765-4634-AF52-DA70FFFC6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A2C2-D79D-4AB9-AD95-8CC50D8153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4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FE5FB-13FA-4D77-9931-D086484AD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7873"/>
            <a:ext cx="9144000" cy="9422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/>
              <a:t>Produktplanung</a:t>
            </a:r>
          </a:p>
        </p:txBody>
      </p:sp>
    </p:spTree>
    <p:extLst>
      <p:ext uri="{BB962C8B-B14F-4D97-AF65-F5344CB8AC3E}">
        <p14:creationId xmlns:p14="http://schemas.microsoft.com/office/powerpoint/2010/main" val="134069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7107" y="2535236"/>
            <a:ext cx="5157787" cy="519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Personalverlagerung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97A000-4186-4D0A-8411-4E43B924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186" y="3084058"/>
            <a:ext cx="3210833" cy="32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600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Investition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7"/>
            <a:ext cx="5183188" cy="600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Stilllegung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B4B39D-26CA-4868-A1C0-02480A8C2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97" y="3142025"/>
            <a:ext cx="2715532" cy="27155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16A595-0E68-47FE-92C2-9DA560FA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509" y="3135311"/>
            <a:ext cx="2135457" cy="27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Belastungsanpassung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600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Zusatzaufträge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7"/>
            <a:ext cx="5183188" cy="6000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Auswärtsvergabe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70B305-1964-465C-9A6B-155675605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42" y="3135311"/>
            <a:ext cx="2143125" cy="2143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E9D6891-8EA2-46C3-BA47-F99A86D00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23" y="3135311"/>
            <a:ext cx="3333748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Belastungsanpassung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7107" y="2535236"/>
            <a:ext cx="5157787" cy="5190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Terminverlagerung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80396A-1B94-45A7-8CDD-9AD64E69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549" y="3257717"/>
            <a:ext cx="2678107" cy="28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Konstruktionszeichnung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4A98ECA-20DF-47EB-9A6A-1BC42467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471929"/>
            <a:ext cx="71151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Erzeugnisstruktur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731E887-F276-4799-98BD-F0889A63A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1"/>
          <a:stretch/>
        </p:blipFill>
        <p:spPr>
          <a:xfrm>
            <a:off x="3309754" y="1690409"/>
            <a:ext cx="5572492" cy="49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9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Stückliste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9077D1-865D-4433-BC9C-36B19347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80" y="1070610"/>
            <a:ext cx="6289040" cy="47167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39ECE6-4588-4E18-BF10-3AB4DBDF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710" y="1594961"/>
            <a:ext cx="8196579" cy="36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1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583 -0.134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333 0.2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 err="1"/>
              <a:t>Prdokuktgliederung</a:t>
            </a:r>
            <a:endParaRPr lang="de-DE" sz="30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9077D1-865D-4433-BC9C-36B19347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106" y="958851"/>
            <a:ext cx="4183731" cy="313779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39ECE6-4588-4E18-BF10-3AB4DBDF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20" y="4222380"/>
            <a:ext cx="5480049" cy="24523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7D0A60-03E9-4C02-9226-758031D8D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960" y="958851"/>
            <a:ext cx="3351054" cy="29514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F5286A-7F02-4CF7-BBE9-25DE0C3DF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035" y="4368996"/>
            <a:ext cx="3183765" cy="23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4064168" y="1634756"/>
            <a:ext cx="4502316" cy="787602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22237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2363704" y="2422358"/>
            <a:ext cx="6154654" cy="880840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366683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C83B5-1177-4381-81AE-3F2CC7C0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6440"/>
            <a:ext cx="10515600" cy="725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Quellen für Produktideen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CA61D46-9BDB-442B-9265-AD8DB2FE90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620034">
            <a:off x="1099342" y="1312034"/>
            <a:ext cx="2565832" cy="102923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55074CA-CBF1-4A26-987A-594AEEAE7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7044">
            <a:off x="839079" y="3062617"/>
            <a:ext cx="3161745" cy="7327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711740-421A-46DE-81DC-EE590EF46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1074">
            <a:off x="1134483" y="4664074"/>
            <a:ext cx="2495550" cy="18288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D9964C-3455-4DC8-849C-50CBF2F2BE80}"/>
              </a:ext>
            </a:extLst>
          </p:cNvPr>
          <p:cNvSpPr txBox="1"/>
          <p:nvPr/>
        </p:nvSpPr>
        <p:spPr>
          <a:xfrm rot="299121">
            <a:off x="1378831" y="4245562"/>
            <a:ext cx="2348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</a:rPr>
              <a:t>Beteiligungen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A1B2C4-F32C-4726-817E-C4C322F5A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1245">
            <a:off x="9104956" y="1612574"/>
            <a:ext cx="2325044" cy="21138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6655D5-E66B-4394-8B7D-646BD6F4E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6929">
            <a:off x="5109429" y="1672142"/>
            <a:ext cx="2770012" cy="20775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EADD604-359A-4562-A125-5351334AC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35841">
            <a:off x="6101549" y="4375105"/>
            <a:ext cx="5096181" cy="19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03 -0.4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8572500" y="2470150"/>
            <a:ext cx="1219200" cy="81700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220519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2374900" y="3308350"/>
            <a:ext cx="7429500" cy="812996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419271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2393950" y="4104004"/>
            <a:ext cx="7391734" cy="2520950"/>
          </a:xfrm>
          <a:prstGeom prst="rect">
            <a:avLst/>
          </a:prstGeom>
          <a:solidFill>
            <a:srgbClr val="FFC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1813433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8534400" y="4111960"/>
            <a:ext cx="641684" cy="2518174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1980887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371EA6D-F79B-4548-A935-77DE7A8D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58" y="969148"/>
            <a:ext cx="7690684" cy="58998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F491AE2-DB2B-42A3-B4B3-5AEBD13BEC8F}"/>
              </a:ext>
            </a:extLst>
          </p:cNvPr>
          <p:cNvSpPr/>
          <p:nvPr/>
        </p:nvSpPr>
        <p:spPr>
          <a:xfrm>
            <a:off x="9176083" y="4106780"/>
            <a:ext cx="574007" cy="2518174"/>
          </a:xfrm>
          <a:prstGeom prst="rect">
            <a:avLst/>
          </a:prstGeom>
          <a:solidFill>
            <a:srgbClr val="FFC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Arbeitsplan</a:t>
            </a:r>
          </a:p>
        </p:txBody>
      </p:sp>
    </p:spTree>
    <p:extLst>
      <p:ext uri="{BB962C8B-B14F-4D97-AF65-F5344CB8AC3E}">
        <p14:creationId xmlns:p14="http://schemas.microsoft.com/office/powerpoint/2010/main" val="378760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709232-1FFB-4CDF-9FF6-F05029AC551E}"/>
              </a:ext>
            </a:extLst>
          </p:cNvPr>
          <p:cNvSpPr txBox="1"/>
          <p:nvPr/>
        </p:nvSpPr>
        <p:spPr>
          <a:xfrm>
            <a:off x="648900" y="3152001"/>
            <a:ext cx="10894201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000" dirty="0"/>
              <a:t>Wirtschaftliche Voraussetzung für die Realisierung einer Produktidee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B540C88-E409-42B4-BD55-B88BE6FBE387}"/>
              </a:ext>
            </a:extLst>
          </p:cNvPr>
          <p:cNvSpPr txBox="1"/>
          <p:nvPr/>
        </p:nvSpPr>
        <p:spPr>
          <a:xfrm>
            <a:off x="648899" y="1302327"/>
            <a:ext cx="108942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Ausreichender Bedarf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Chance der Vermarktung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Kostendeckende und gewinnbringende Preise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500" dirty="0"/>
              <a:t>Geeignete und sichere Beschaffungsquellen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221D110-22F7-427E-8697-455F8929F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892362"/>
            <a:ext cx="1624749" cy="19849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22A942-3775-47FD-9498-1CFC0727E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383" y="927764"/>
            <a:ext cx="1858666" cy="19871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FA4A68-5827-48C9-B91D-0EDA62E94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872" y="3136801"/>
            <a:ext cx="2122684" cy="16125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FDC2683-CF0B-4C0D-8D62-5ECB19E6C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613" y="5101356"/>
            <a:ext cx="2122684" cy="16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42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4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Anforderungen an die Produktgestaltung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Technische Anforderungen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67840"/>
            <a:ext cx="5157787" cy="442182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Optimale Eignung für den Verwendungszweck</a:t>
            </a:r>
          </a:p>
          <a:p>
            <a:endParaRPr lang="de-DE" dirty="0"/>
          </a:p>
          <a:p>
            <a:r>
              <a:rPr lang="de-DE" dirty="0"/>
              <a:t>Einhaltung bestehender Normen</a:t>
            </a:r>
          </a:p>
          <a:p>
            <a:endParaRPr lang="de-DE" dirty="0"/>
          </a:p>
          <a:p>
            <a:r>
              <a:rPr lang="de-DE" dirty="0"/>
              <a:t>Einhaltung gesetzlicher Vorschriften</a:t>
            </a:r>
          </a:p>
          <a:p>
            <a:endParaRPr lang="de-DE" dirty="0"/>
          </a:p>
          <a:p>
            <a:r>
              <a:rPr lang="de-DE" dirty="0"/>
              <a:t>Möglichkeit der Einbeziehung bestehender Anlagen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Ökologische Anforderungen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97686"/>
            <a:ext cx="5183188" cy="439197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Verzicht auf knappe und nicht reproduzierbare Rohstoffe</a:t>
            </a:r>
          </a:p>
          <a:p>
            <a:endParaRPr lang="de-DE" dirty="0"/>
          </a:p>
          <a:p>
            <a:r>
              <a:rPr lang="de-DE" dirty="0"/>
              <a:t>Langlebigkeit</a:t>
            </a:r>
          </a:p>
          <a:p>
            <a:endParaRPr lang="de-DE" dirty="0"/>
          </a:p>
          <a:p>
            <a:r>
              <a:rPr lang="de-DE" dirty="0"/>
              <a:t>Vermeidung von Umweltbelastung</a:t>
            </a:r>
          </a:p>
          <a:p>
            <a:endParaRPr lang="de-DE" dirty="0"/>
          </a:p>
          <a:p>
            <a:r>
              <a:rPr lang="de-DE" dirty="0"/>
              <a:t>Recyclingfähigkeit</a:t>
            </a:r>
          </a:p>
        </p:txBody>
      </p:sp>
    </p:spTree>
    <p:extLst>
      <p:ext uri="{BB962C8B-B14F-4D97-AF65-F5344CB8AC3E}">
        <p14:creationId xmlns:p14="http://schemas.microsoft.com/office/powerpoint/2010/main" val="28213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/>
      <p:bldP spid="5" grpId="0" uiExpand="1" build="p" animBg="1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Überstunden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6"/>
            <a:ext cx="5183188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Kurzarbeit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5ABCA9-EB53-4BAA-982E-AEED4013C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80" y="3157220"/>
            <a:ext cx="4045449" cy="27003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99951D-FAAF-425E-A394-5E449DA4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06" y="3157220"/>
            <a:ext cx="3838576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/>
      <p:bldP spid="5" grpId="0" uiExpand="1" build="p" animBg="1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Zusatzschichten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6"/>
            <a:ext cx="5183188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4067942-C0F1-45BA-9D25-59372618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38993"/>
              </p:ext>
            </p:extLst>
          </p:nvPr>
        </p:nvGraphicFramePr>
        <p:xfrm>
          <a:off x="836611" y="3148170"/>
          <a:ext cx="5157787" cy="242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7">
                  <a:extLst>
                    <a:ext uri="{9D8B030D-6E8A-4147-A177-3AD203B41FA5}">
                      <a16:colId xmlns:a16="http://schemas.microsoft.com/office/drawing/2014/main" val="3715482900"/>
                    </a:ext>
                  </a:extLst>
                </a:gridCol>
              </a:tblGrid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6.00 Uhr – 14.00Uhr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05508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14.00 Uhr – 22.00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985706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20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Zusatzschichten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6"/>
            <a:ext cx="5183188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Schichtabbau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4067942-C0F1-45BA-9D25-593726184219}"/>
              </a:ext>
            </a:extLst>
          </p:cNvPr>
          <p:cNvGraphicFramePr>
            <a:graphicFrameLocks noGrp="1"/>
          </p:cNvGraphicFramePr>
          <p:nvPr/>
        </p:nvGraphicFramePr>
        <p:xfrm>
          <a:off x="836611" y="3148170"/>
          <a:ext cx="5157787" cy="242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7">
                  <a:extLst>
                    <a:ext uri="{9D8B030D-6E8A-4147-A177-3AD203B41FA5}">
                      <a16:colId xmlns:a16="http://schemas.microsoft.com/office/drawing/2014/main" val="3715482900"/>
                    </a:ext>
                  </a:extLst>
                </a:gridCol>
              </a:tblGrid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6.00 Uhr – 14.00Uhr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05508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14.00 Uhr – 22.00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985706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22.00 Uhr – 6.00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20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5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Zusatzschichten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6"/>
            <a:ext cx="5183188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Schichtabbau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4067942-C0F1-45BA-9D25-593726184219}"/>
              </a:ext>
            </a:extLst>
          </p:cNvPr>
          <p:cNvGraphicFramePr>
            <a:graphicFrameLocks noGrp="1"/>
          </p:cNvGraphicFramePr>
          <p:nvPr/>
        </p:nvGraphicFramePr>
        <p:xfrm>
          <a:off x="836611" y="3148170"/>
          <a:ext cx="5157787" cy="242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7">
                  <a:extLst>
                    <a:ext uri="{9D8B030D-6E8A-4147-A177-3AD203B41FA5}">
                      <a16:colId xmlns:a16="http://schemas.microsoft.com/office/drawing/2014/main" val="3715482900"/>
                    </a:ext>
                  </a:extLst>
                </a:gridCol>
              </a:tblGrid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6.00 Uhr – 14.00Uhr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05508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14.00 Uhr – 22.00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985706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22.00 Uhr – 6.00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20663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E9AB4A0-6353-4123-9F77-BCE37CA4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3" y="3148170"/>
            <a:ext cx="5194242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8FF63-FFB4-4F98-9226-E8F787C2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3046"/>
            <a:ext cx="10515600" cy="600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3000" b="1" dirty="0"/>
              <a:t>Kapazitätsanpassung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68B20A-C8C5-45DA-AC28-E60DA7AA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0443"/>
            <a:ext cx="5157787" cy="600074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de-DE" sz="2800" dirty="0"/>
              <a:t>Erhöhung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F480BA-1043-4ED4-87DC-CB407EEF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35236"/>
            <a:ext cx="5157787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Zusatzschichten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1E2A52-86F6-44D4-A7DA-4E5A1CE33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1015366"/>
            <a:ext cx="5183188" cy="600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800" dirty="0"/>
              <a:t>Verminderung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959FF9-2663-42EF-AD7B-37D2120E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236"/>
            <a:ext cx="5183188" cy="365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/>
              <a:t>Schichtabbau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4067942-C0F1-45BA-9D25-593726184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72765"/>
              </p:ext>
            </p:extLst>
          </p:nvPr>
        </p:nvGraphicFramePr>
        <p:xfrm>
          <a:off x="6208654" y="3159294"/>
          <a:ext cx="5157787" cy="242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7787">
                  <a:extLst>
                    <a:ext uri="{9D8B030D-6E8A-4147-A177-3AD203B41FA5}">
                      <a16:colId xmlns:a16="http://schemas.microsoft.com/office/drawing/2014/main" val="3715482900"/>
                    </a:ext>
                  </a:extLst>
                </a:gridCol>
              </a:tblGrid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6.00 Uhr – 14.00Uhr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005508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r>
                        <a:rPr lang="de-DE" sz="2500" dirty="0"/>
                        <a:t>14.00 Uhr – 22.00 Uhr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985706"/>
                  </a:ext>
                </a:extLst>
              </a:tr>
              <a:tr h="809519">
                <a:tc>
                  <a:txBody>
                    <a:bodyPr/>
                    <a:lstStyle/>
                    <a:p>
                      <a:pPr algn="ctr"/>
                      <a:endParaRPr lang="de-DE" sz="2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920663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4E9AB4A0-6353-4123-9F77-BCE37CA4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9" y="3137047"/>
            <a:ext cx="5194242" cy="2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6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Breitbild</PresentationFormat>
  <Paragraphs>94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</vt:lpstr>
      <vt:lpstr>Produktplanung</vt:lpstr>
      <vt:lpstr>Quellen für Produktideen</vt:lpstr>
      <vt:lpstr>PowerPoint-Präsentation</vt:lpstr>
      <vt:lpstr>Anforderungen an die Produktgestaltung</vt:lpstr>
      <vt:lpstr>Kapazitätsanpassung</vt:lpstr>
      <vt:lpstr>Kapazitätsanpassung</vt:lpstr>
      <vt:lpstr>Kapazitätsanpassung</vt:lpstr>
      <vt:lpstr>Kapazitätsanpassung</vt:lpstr>
      <vt:lpstr>Kapazitätsanpassung</vt:lpstr>
      <vt:lpstr>Kapazitätsanpassung</vt:lpstr>
      <vt:lpstr>Kapazitätsanpassung</vt:lpstr>
      <vt:lpstr>Belastungsanpassung</vt:lpstr>
      <vt:lpstr>Belastungsanpassung</vt:lpstr>
      <vt:lpstr>Konstruktionszeichnung</vt:lpstr>
      <vt:lpstr>Erzeugnisstruktur</vt:lpstr>
      <vt:lpstr>Stückliste</vt:lpstr>
      <vt:lpstr>Prdokuktgliederung</vt:lpstr>
      <vt:lpstr>Arbeitsplan</vt:lpstr>
      <vt:lpstr>Arbeitsplan</vt:lpstr>
      <vt:lpstr>Arbeitsplan</vt:lpstr>
      <vt:lpstr>Arbeitsplan</vt:lpstr>
      <vt:lpstr>Arbeitsplan</vt:lpstr>
      <vt:lpstr>Arbeitsplan</vt:lpstr>
      <vt:lpstr>Arbeitsplan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Produktplanung</dc:title>
  <dc:creator>Frank Wagener</dc:creator>
  <cp:lastModifiedBy>Frank Wagener</cp:lastModifiedBy>
  <cp:revision>27</cp:revision>
  <dcterms:created xsi:type="dcterms:W3CDTF">2019-04-02T14:51:01Z</dcterms:created>
  <dcterms:modified xsi:type="dcterms:W3CDTF">2020-02-28T17:27:21Z</dcterms:modified>
</cp:coreProperties>
</file>