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1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3831-7C64-450E-88CA-5A75D3232F79}" type="datetimeFigureOut">
              <a:rPr lang="de-DE" smtClean="0"/>
              <a:t>02.05.2020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1F50-FED3-4FC4-A7F1-6A86B5896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420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3831-7C64-450E-88CA-5A75D3232F79}" type="datetimeFigureOut">
              <a:rPr lang="de-DE" smtClean="0"/>
              <a:t>02.05.2020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1F50-FED3-4FC4-A7F1-6A86B5896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64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3831-7C64-450E-88CA-5A75D3232F79}" type="datetimeFigureOut">
              <a:rPr lang="de-DE" smtClean="0"/>
              <a:t>02.05.2020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1F50-FED3-4FC4-A7F1-6A86B5896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9765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3831-7C64-450E-88CA-5A75D3232F79}" type="datetimeFigureOut">
              <a:rPr lang="de-DE" smtClean="0"/>
              <a:t>02.05.2020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1F50-FED3-4FC4-A7F1-6A86B5896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070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3831-7C64-450E-88CA-5A75D3232F79}" type="datetimeFigureOut">
              <a:rPr lang="de-DE" smtClean="0"/>
              <a:t>02.05.2020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1F50-FED3-4FC4-A7F1-6A86B5896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51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3831-7C64-450E-88CA-5A75D3232F79}" type="datetimeFigureOut">
              <a:rPr lang="de-DE" smtClean="0"/>
              <a:t>02.05.2020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1F50-FED3-4FC4-A7F1-6A86B5896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946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3831-7C64-450E-88CA-5A75D3232F79}" type="datetimeFigureOut">
              <a:rPr lang="de-DE" smtClean="0"/>
              <a:t>02.05.2020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1F50-FED3-4FC4-A7F1-6A86B5896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630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3831-7C64-450E-88CA-5A75D3232F79}" type="datetimeFigureOut">
              <a:rPr lang="de-DE" smtClean="0"/>
              <a:t>02.05.2020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1F50-FED3-4FC4-A7F1-6A86B5896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383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3831-7C64-450E-88CA-5A75D3232F79}" type="datetimeFigureOut">
              <a:rPr lang="de-DE" smtClean="0"/>
              <a:t>02.05.2020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1F50-FED3-4FC4-A7F1-6A86B5896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96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3831-7C64-450E-88CA-5A75D3232F79}" type="datetimeFigureOut">
              <a:rPr lang="de-DE" smtClean="0"/>
              <a:t>02.05.2020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1F50-FED3-4FC4-A7F1-6A86B5896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822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3831-7C64-450E-88CA-5A75D3232F79}" type="datetimeFigureOut">
              <a:rPr lang="de-DE" smtClean="0"/>
              <a:t>02.05.2020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1F50-FED3-4FC4-A7F1-6A86B5896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726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D3831-7C64-450E-88CA-5A75D3232F79}" type="datetimeFigureOut">
              <a:rPr lang="de-DE" smtClean="0"/>
              <a:t>02.05.2020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01F50-FED3-4FC4-A7F1-6A86B5896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10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jpg"/><Relationship Id="rId7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5048"/>
          </a:xfr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3000" b="1" dirty="0"/>
              <a:t>Fertigungsverfahren</a:t>
            </a:r>
            <a:endParaRPr lang="de-DE" sz="2500" b="1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609600" y="1329477"/>
            <a:ext cx="10972799" cy="7068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500" b="1" dirty="0">
                <a:solidFill>
                  <a:prstClr val="white"/>
                </a:solidFill>
                <a:latin typeface="Calibri"/>
              </a:rPr>
              <a:t>Beteiligung menschlicher Arbeit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572444" y="2624336"/>
            <a:ext cx="8229600" cy="86177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500" dirty="0">
                <a:solidFill>
                  <a:prstClr val="white"/>
                </a:solidFill>
                <a:latin typeface="Calibri"/>
              </a:rPr>
              <a:t>Wie hoch ist der Anteil der Beschäftigten bzw. der Maschinen an der Fertigung?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DEF9535-55E1-48DB-BF3B-E89AAF499179}"/>
              </a:ext>
            </a:extLst>
          </p:cNvPr>
          <p:cNvSpPr txBox="1"/>
          <p:nvPr/>
        </p:nvSpPr>
        <p:spPr>
          <a:xfrm>
            <a:off x="609600" y="2165152"/>
            <a:ext cx="10972799" cy="4770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500" dirty="0"/>
              <a:t>Manuelle Fertigung</a:t>
            </a:r>
          </a:p>
        </p:txBody>
      </p:sp>
    </p:spTree>
    <p:extLst>
      <p:ext uri="{BB962C8B-B14F-4D97-AF65-F5344CB8AC3E}">
        <p14:creationId xmlns:p14="http://schemas.microsoft.com/office/powerpoint/2010/main" val="117325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uiExpand="1" build="allAtOnce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5048"/>
          </a:xfr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3000" b="1" dirty="0"/>
              <a:t>Fertigungsverfahren</a:t>
            </a:r>
            <a:endParaRPr lang="de-DE" sz="2500" b="1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F614C94-3D80-46FF-A900-77DAD012E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385753"/>
            <a:ext cx="2428875" cy="161412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81AA9D5-653F-4E6C-9396-04863BB13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90" y="1544962"/>
            <a:ext cx="2916160" cy="164034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CEAE236-2CB0-47F3-B8C9-175BA1C1A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00" y="3143405"/>
            <a:ext cx="2627603" cy="196917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F2BB695-C3D1-4B97-BF18-8E91F2E54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8492" y="3131671"/>
            <a:ext cx="2916160" cy="193766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3F757A2-80EE-4D84-BA9C-6A7599EAD8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8756" y="4681017"/>
            <a:ext cx="2860360" cy="190234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AB23015-E17C-4666-A1C0-879086DD9F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4541" y="1486840"/>
            <a:ext cx="2755632" cy="182895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D315B83-CD38-46E3-B364-240B644CD0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5586" y="4621537"/>
            <a:ext cx="4007647" cy="200382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B8D7641-0A1C-4F79-91A6-996C12BC0C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5105" y="3429000"/>
            <a:ext cx="2463235" cy="164034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59CDDB8F-3450-4DC1-ABFE-3477749127F2}"/>
              </a:ext>
            </a:extLst>
          </p:cNvPr>
          <p:cNvSpPr txBox="1"/>
          <p:nvPr/>
        </p:nvSpPr>
        <p:spPr>
          <a:xfrm>
            <a:off x="1776000" y="2277000"/>
            <a:ext cx="8640000" cy="2304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sz="2500" dirty="0"/>
              <a:t>Geschafft!!!!</a:t>
            </a:r>
          </a:p>
          <a:p>
            <a:pPr algn="ctr"/>
            <a:r>
              <a:rPr lang="de-DE" sz="2500" dirty="0"/>
              <a:t>Hiermit beenden wir unsere Reihe „Produktion“ für zu Hause </a:t>
            </a:r>
          </a:p>
        </p:txBody>
      </p:sp>
    </p:spTree>
    <p:extLst>
      <p:ext uri="{BB962C8B-B14F-4D97-AF65-F5344CB8AC3E}">
        <p14:creationId xmlns:p14="http://schemas.microsoft.com/office/powerpoint/2010/main" val="31627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75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2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5048"/>
          </a:xfr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3000" b="1" dirty="0"/>
              <a:t>Fertigungsverfahren</a:t>
            </a:r>
            <a:endParaRPr lang="de-DE" sz="2500" b="1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609600" y="1329477"/>
            <a:ext cx="10972799" cy="7068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500" b="1" dirty="0">
                <a:solidFill>
                  <a:prstClr val="white"/>
                </a:solidFill>
                <a:latin typeface="Calibri"/>
              </a:rPr>
              <a:t>Beteiligung menschlicher Arbeit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7A6A58C-698E-4B99-9576-9AD4F119F216}"/>
              </a:ext>
            </a:extLst>
          </p:cNvPr>
          <p:cNvSpPr txBox="1"/>
          <p:nvPr/>
        </p:nvSpPr>
        <p:spPr>
          <a:xfrm>
            <a:off x="609600" y="2165152"/>
            <a:ext cx="10972799" cy="4770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500" dirty="0"/>
              <a:t>Manuelle Fertigung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40BCEF3-841C-4C48-80CC-A092D6E0A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488" y="3244850"/>
            <a:ext cx="6677024" cy="33385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C65E04E-CDB4-47E9-A73D-6FB82CC8B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274" y="2913061"/>
            <a:ext cx="5505451" cy="367030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108ABEF-3A7A-4302-887C-6CB022937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274" y="2924676"/>
            <a:ext cx="5505451" cy="365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5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 4.81481E-6 L -0.29766 -0.159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83" y="-798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-1.11111E-6 L 0.28828 -0.110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4" y="-553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5048"/>
          </a:xfr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3000" b="1" dirty="0"/>
              <a:t>Fertigungsverfahren</a:t>
            </a:r>
            <a:endParaRPr lang="de-DE" sz="2500" b="1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609600" y="1329477"/>
            <a:ext cx="10972799" cy="7068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500" b="1" dirty="0">
                <a:solidFill>
                  <a:prstClr val="white"/>
                </a:solidFill>
                <a:latin typeface="Calibri"/>
              </a:rPr>
              <a:t>Beteiligung menschlicher Arbeit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7A6A58C-698E-4B99-9576-9AD4F119F216}"/>
              </a:ext>
            </a:extLst>
          </p:cNvPr>
          <p:cNvSpPr txBox="1"/>
          <p:nvPr/>
        </p:nvSpPr>
        <p:spPr>
          <a:xfrm>
            <a:off x="609600" y="2165152"/>
            <a:ext cx="10972799" cy="4770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500" dirty="0"/>
              <a:t>Maschinelle Fertigung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7CCCA6B-A81C-41F7-A99A-BEE684FE3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62" y="2780938"/>
            <a:ext cx="5095876" cy="33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2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5048"/>
          </a:xfr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3000" b="1" dirty="0"/>
              <a:t>Fertigungsverfahren</a:t>
            </a:r>
            <a:endParaRPr lang="de-DE" sz="2500" b="1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609600" y="1329477"/>
            <a:ext cx="10972799" cy="7068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500" b="1" dirty="0">
                <a:solidFill>
                  <a:prstClr val="white"/>
                </a:solidFill>
                <a:latin typeface="Calibri"/>
              </a:rPr>
              <a:t>Beteiligung menschlicher Arbeit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7A6A58C-698E-4B99-9576-9AD4F119F216}"/>
              </a:ext>
            </a:extLst>
          </p:cNvPr>
          <p:cNvSpPr txBox="1"/>
          <p:nvPr/>
        </p:nvSpPr>
        <p:spPr>
          <a:xfrm>
            <a:off x="609600" y="2165152"/>
            <a:ext cx="10972799" cy="4770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500" dirty="0"/>
              <a:t>Maschinelle Fertigung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7CCCA6B-A81C-41F7-A99A-BEE684FE3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62" y="2780938"/>
            <a:ext cx="5095876" cy="33865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35171CB-9101-4243-808F-92FE54A4F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49" y="2974000"/>
            <a:ext cx="5524501" cy="367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5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5048"/>
          </a:xfr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3000" b="1" dirty="0"/>
              <a:t>Fertigungsverfahren</a:t>
            </a:r>
            <a:endParaRPr lang="de-DE" sz="2500" b="1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609600" y="1329477"/>
            <a:ext cx="10972799" cy="7068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500" b="1" dirty="0">
                <a:solidFill>
                  <a:prstClr val="white"/>
                </a:solidFill>
                <a:latin typeface="Calibri"/>
              </a:rPr>
              <a:t>Beteiligung menschlicher Arbeit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7A6A58C-698E-4B99-9576-9AD4F119F216}"/>
              </a:ext>
            </a:extLst>
          </p:cNvPr>
          <p:cNvSpPr txBox="1"/>
          <p:nvPr/>
        </p:nvSpPr>
        <p:spPr>
          <a:xfrm>
            <a:off x="609600" y="2165152"/>
            <a:ext cx="10972799" cy="4770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500" dirty="0"/>
              <a:t>Maschinelle Fertigung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35171CB-9101-4243-808F-92FE54A4F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49" y="2974000"/>
            <a:ext cx="5524501" cy="367134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318480D-659F-4F87-947A-3B5CBDE3A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099" y="2840771"/>
            <a:ext cx="5257799" cy="393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0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5048"/>
          </a:xfr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3000" b="1" dirty="0"/>
              <a:t>Fertigungsverfahren</a:t>
            </a:r>
            <a:endParaRPr lang="de-DE" sz="2500" b="1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609600" y="1329477"/>
            <a:ext cx="10972799" cy="7068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500" b="1" dirty="0">
                <a:solidFill>
                  <a:prstClr val="white"/>
                </a:solidFill>
                <a:latin typeface="Calibri"/>
              </a:rPr>
              <a:t>Beteiligung menschlicher Arbeit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7A6A58C-698E-4B99-9576-9AD4F119F216}"/>
              </a:ext>
            </a:extLst>
          </p:cNvPr>
          <p:cNvSpPr txBox="1"/>
          <p:nvPr/>
        </p:nvSpPr>
        <p:spPr>
          <a:xfrm>
            <a:off x="609600" y="2165152"/>
            <a:ext cx="10972799" cy="4770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500" dirty="0"/>
              <a:t>Automatisierte Fertigung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F614C94-3D80-46FF-A900-77DAD012E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783" y="2990850"/>
            <a:ext cx="5594434" cy="371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8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5048"/>
          </a:xfr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3000" b="1" dirty="0"/>
              <a:t>Fertigungsverfahren</a:t>
            </a:r>
            <a:endParaRPr lang="de-DE" sz="2500" b="1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609600" y="1329477"/>
            <a:ext cx="10972799" cy="7068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500" b="1" dirty="0">
                <a:solidFill>
                  <a:prstClr val="white"/>
                </a:solidFill>
                <a:latin typeface="Calibri"/>
              </a:rPr>
              <a:t>Beteiligung menschlicher Arbeit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7A6A58C-698E-4B99-9576-9AD4F119F216}"/>
              </a:ext>
            </a:extLst>
          </p:cNvPr>
          <p:cNvSpPr txBox="1"/>
          <p:nvPr/>
        </p:nvSpPr>
        <p:spPr>
          <a:xfrm>
            <a:off x="609600" y="2165152"/>
            <a:ext cx="10972799" cy="4770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500" dirty="0"/>
              <a:t>Automatisierte Fertigung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F614C94-3D80-46FF-A900-77DAD012E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783" y="2990850"/>
            <a:ext cx="5594434" cy="371782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81AA9D5-653F-4E6C-9396-04863BB13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935740"/>
            <a:ext cx="67056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6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5048"/>
          </a:xfr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3000" b="1" dirty="0"/>
              <a:t>Fertigungsverfahren</a:t>
            </a:r>
            <a:endParaRPr lang="de-DE" sz="2500" b="1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609600" y="1329477"/>
            <a:ext cx="10972799" cy="70683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500" b="1" dirty="0">
                <a:solidFill>
                  <a:prstClr val="white"/>
                </a:solidFill>
                <a:latin typeface="Calibri"/>
              </a:rPr>
              <a:t>Beteiligung menschlicher Arbeit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7A6A58C-698E-4B99-9576-9AD4F119F216}"/>
              </a:ext>
            </a:extLst>
          </p:cNvPr>
          <p:cNvSpPr txBox="1"/>
          <p:nvPr/>
        </p:nvSpPr>
        <p:spPr>
          <a:xfrm>
            <a:off x="609600" y="2165152"/>
            <a:ext cx="10972799" cy="4770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500" dirty="0"/>
              <a:t>Automatisierte Fertigung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81AA9D5-653F-4E6C-9396-04863BB13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2925710"/>
            <a:ext cx="6705600" cy="37719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5959905-A03D-4089-9058-453DF361A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784353"/>
            <a:ext cx="5715000" cy="379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3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8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bg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956476"/>
            <a:ext cx="10972800" cy="945048"/>
          </a:xfr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3000" b="1" dirty="0"/>
              <a:t>Vergleich der Fertigungsverfahren </a:t>
            </a:r>
            <a:endParaRPr lang="de-DE" sz="2500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239AD4B-28C8-4D0A-A43C-9C544A0B9D2B}"/>
              </a:ext>
            </a:extLst>
          </p:cNvPr>
          <p:cNvSpPr txBox="1"/>
          <p:nvPr/>
        </p:nvSpPr>
        <p:spPr>
          <a:xfrm>
            <a:off x="609599" y="1412340"/>
            <a:ext cx="3492000" cy="72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dirty="0"/>
              <a:t>Menschliche Arbeit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D164BD0-F5B4-4F25-BFE9-3B162D76A29B}"/>
              </a:ext>
            </a:extLst>
          </p:cNvPr>
          <p:cNvSpPr txBox="1"/>
          <p:nvPr/>
        </p:nvSpPr>
        <p:spPr>
          <a:xfrm>
            <a:off x="4350000" y="1412340"/>
            <a:ext cx="3492000" cy="72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dirty="0"/>
              <a:t>Maschinelle Fertigung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9A7B1A5-FABF-4EA8-91AD-6E32E7F2F593}"/>
              </a:ext>
            </a:extLst>
          </p:cNvPr>
          <p:cNvSpPr txBox="1"/>
          <p:nvPr/>
        </p:nvSpPr>
        <p:spPr>
          <a:xfrm>
            <a:off x="8090401" y="1412340"/>
            <a:ext cx="3492000" cy="72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dirty="0"/>
              <a:t>Automatisierte Fertigung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1E1FABB-4C41-4BAC-9CE6-022865092375}"/>
              </a:ext>
            </a:extLst>
          </p:cNvPr>
          <p:cNvSpPr txBox="1"/>
          <p:nvPr/>
        </p:nvSpPr>
        <p:spPr>
          <a:xfrm>
            <a:off x="609599" y="2186495"/>
            <a:ext cx="3492000" cy="2880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Der Fertigungsprozess ist nicht programmierbar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Aus ästhetischen Gründen steigt die Wertigkeit des Produktes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Andere Verfahren scheiden aus Kostengründen aus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Sehr hohe Flexibilität bei Verfahrens- und Produktveränderungen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077A7A9-E181-47A6-8D21-CE537B98ED6C}"/>
              </a:ext>
            </a:extLst>
          </p:cNvPr>
          <p:cNvSpPr txBox="1"/>
          <p:nvPr/>
        </p:nvSpPr>
        <p:spPr>
          <a:xfrm>
            <a:off x="4350000" y="2186495"/>
            <a:ext cx="3492000" cy="2880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Den Mensch vom Energieeinsatz entlasten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Produktivität (Output/Input) durch kürzere Bearbeitungszeiten erhöhen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Bei Verfahrens- und Produktveränderungen relativ flexibel bleiben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527B957-6D13-4968-A326-1E6D1E476F6C}"/>
              </a:ext>
            </a:extLst>
          </p:cNvPr>
          <p:cNvSpPr txBox="1"/>
          <p:nvPr/>
        </p:nvSpPr>
        <p:spPr>
          <a:xfrm>
            <a:off x="8090401" y="2186495"/>
            <a:ext cx="3492000" cy="2880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Erreichung einer höheren Präzision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Arbeitnehmer von gefährlichen Arbeiten frei halten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Arbeitnehmer von gängigen und sich ständig wiederholenden Grundverfahren ablösen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576AF20-5A3A-4A3F-BAC5-4B4EE91AC17B}"/>
              </a:ext>
            </a:extLst>
          </p:cNvPr>
          <p:cNvSpPr txBox="1"/>
          <p:nvPr/>
        </p:nvSpPr>
        <p:spPr>
          <a:xfrm>
            <a:off x="609598" y="5393955"/>
            <a:ext cx="10972799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dirty="0"/>
              <a:t>Die Vorteile der einzelnen Verfahren, sind gleichzeitig die Nachteile der anderen Verfahren</a:t>
            </a:r>
          </a:p>
          <a:p>
            <a:r>
              <a:rPr lang="de-DE" dirty="0"/>
              <a:t>Beispiele: </a:t>
            </a:r>
          </a:p>
          <a:p>
            <a:r>
              <a:rPr lang="de-DE" dirty="0"/>
              <a:t>Flexibilität: Menschlichen Arbeit sehr flexibel und Starrheit bei Automatisierten Fertigung</a:t>
            </a:r>
          </a:p>
          <a:p>
            <a:r>
              <a:rPr lang="de-DE" dirty="0"/>
              <a:t>Höheren Präzision bei der Automatisierten Fertigung und Ungenauigkeiten bei der Menschlichen Arbeit</a:t>
            </a:r>
          </a:p>
        </p:txBody>
      </p:sp>
    </p:spTree>
    <p:extLst>
      <p:ext uri="{BB962C8B-B14F-4D97-AF65-F5344CB8AC3E}">
        <p14:creationId xmlns:p14="http://schemas.microsoft.com/office/powerpoint/2010/main" val="54487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Microsoft Office PowerPoint</Application>
  <PresentationFormat>Breitbild</PresentationFormat>
  <Paragraphs>46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Calibri</vt:lpstr>
      <vt:lpstr>Larissa</vt:lpstr>
      <vt:lpstr>Fertigungsverfahren</vt:lpstr>
      <vt:lpstr>Fertigungsverfahren</vt:lpstr>
      <vt:lpstr>Fertigungsverfahren</vt:lpstr>
      <vt:lpstr>Fertigungsverfahren</vt:lpstr>
      <vt:lpstr>Fertigungsverfahren</vt:lpstr>
      <vt:lpstr>Fertigungsverfahren</vt:lpstr>
      <vt:lpstr>Fertigungsverfahren</vt:lpstr>
      <vt:lpstr>Fertigungsverfahren</vt:lpstr>
      <vt:lpstr>Vergleich der Fertigungsverfahren </vt:lpstr>
      <vt:lpstr>Fertigungsverfahren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Fertigungsverfahren</dc:title>
  <dc:creator>Frank Wagener</dc:creator>
  <cp:lastModifiedBy>Frank Wagener</cp:lastModifiedBy>
  <cp:revision>16</cp:revision>
  <dcterms:created xsi:type="dcterms:W3CDTF">2020-03-09T16:47:40Z</dcterms:created>
  <dcterms:modified xsi:type="dcterms:W3CDTF">2020-05-02T11:45:40Z</dcterms:modified>
</cp:coreProperties>
</file>